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1" r:id="rId8"/>
    <p:sldId id="290" r:id="rId9"/>
    <p:sldId id="293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2" d="100"/>
          <a:sy n="82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79"/>
          <c:h val="0.87936951449839995"/>
        </c:manualLayout>
      </c:layout>
      <c:barChart>
        <c:barDir val="col"/>
        <c:grouping val="percentStacked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3.4507035450167756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-1.4058259447856164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-3.45070354501679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027446024516251"/>
                  <c:y val="-3.83411505001862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259798679776677"/>
                  <c:y val="3.83411505001862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3.83411505001862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259827611747308"/>
                  <c:y val="-7.66823010003724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3.06729204001491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56"/>
                  <c:y val="-3.83411505001862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8.6129036330273398E-2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overlap val="100"/>
        <c:axId val="35000704"/>
        <c:axId val="35002240"/>
      </c:barChart>
      <c:catAx>
        <c:axId val="350007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5002240"/>
        <c:crosses val="autoZero"/>
        <c:auto val="1"/>
        <c:lblAlgn val="ctr"/>
        <c:lblOffset val="100"/>
      </c:catAx>
      <c:valAx>
        <c:axId val="35002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513"/>
          <c:h val="0.87936951449839995"/>
        </c:manualLayout>
      </c:layout>
      <c:barChart>
        <c:barDir val="col"/>
        <c:grouping val="percentStacked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overlap val="100"/>
        <c:axId val="35081216"/>
        <c:axId val="35095296"/>
      </c:barChart>
      <c:catAx>
        <c:axId val="350812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5095296"/>
        <c:crosses val="autoZero"/>
        <c:auto val="1"/>
        <c:lblAlgn val="ctr"/>
        <c:lblOffset val="100"/>
      </c:catAx>
      <c:valAx>
        <c:axId val="35095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8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апреля 2019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квартал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2338,2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40,0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180,3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/>
        </p:nvGraphicFramePr>
        <p:xfrm>
          <a:off x="266700" y="1854200"/>
          <a:ext cx="8058150" cy="3967163"/>
        </p:xfrm>
        <a:graphic>
          <a:graphicData uri="http://schemas.openxmlformats.org/presentationml/2006/ole">
            <p:oleObj spid="_x0000_s55298" name="Worksheet" r:id="rId3" imgW="8105843" imgH="4086225" progId="Excel.Sheet.8">
              <p:embed/>
            </p:oleObj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332109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кв.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6607,9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6733,7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8326,9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7580,0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-1719,0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-846,3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6510,6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6631,9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8229,6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7487,6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-1719,0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-855,7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+9,3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0705156"/>
              </p:ext>
            </p:extLst>
          </p:nvPr>
        </p:nvGraphicFramePr>
        <p:xfrm>
          <a:off x="201613" y="1008063"/>
          <a:ext cx="3241675" cy="4106862"/>
        </p:xfrm>
        <a:graphic>
          <a:graphicData uri="http://schemas.openxmlformats.org/presentationml/2006/ole">
            <p:oleObj spid="_x0000_s1063" name="Лист" r:id="rId4" imgW="3324157" imgH="4209960" progId="Excel.Sheet.8">
              <p:embed/>
            </p:oleObj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2410"/>
              </p:ext>
            </p:extLst>
          </p:nvPr>
        </p:nvGraphicFramePr>
        <p:xfrm>
          <a:off x="3149600" y="1498600"/>
          <a:ext cx="6311900" cy="5245100"/>
        </p:xfrm>
        <a:graphic>
          <a:graphicData uri="http://schemas.openxmlformats.org/presentationml/2006/ole">
            <p:oleObj spid="_x0000_s1064" name="Лист" r:id="rId5" imgW="6324600" imgH="5257800" progId="Excel.Sheet.8">
              <p:embed/>
            </p:oleObj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5533348"/>
              </p:ext>
            </p:extLst>
          </p:nvPr>
        </p:nvGraphicFramePr>
        <p:xfrm>
          <a:off x="2438400" y="1295400"/>
          <a:ext cx="6437313" cy="4810125"/>
        </p:xfrm>
        <a:graphic>
          <a:graphicData uri="http://schemas.openxmlformats.org/presentationml/2006/ole">
            <p:oleObj spid="_x0000_s2105" name="Worksheet" r:id="rId3" imgW="6334057" imgH="4838610" progId="Excel.Sheet.8">
              <p:embed/>
            </p:oleObj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5662576"/>
              </p:ext>
            </p:extLst>
          </p:nvPr>
        </p:nvGraphicFramePr>
        <p:xfrm>
          <a:off x="701675" y="1485900"/>
          <a:ext cx="1782763" cy="3346450"/>
        </p:xfrm>
        <a:graphic>
          <a:graphicData uri="http://schemas.openxmlformats.org/presentationml/2006/ole">
            <p:oleObj spid="_x0000_s2106" name="Лист" r:id="rId4" imgW="1838257" imgH="3248115" progId="Excel.Sheet.8">
              <p:embed/>
            </p:oleObj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463964" y="1441757"/>
            <a:ext cx="647700" cy="3055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502319" y="118817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103,5%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213522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464897" y="2362587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38183" y="2421042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129,0%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046299" y="2362587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103,3%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5855244" y="253551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133,8%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607360" y="212996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557700" y="1799353"/>
            <a:ext cx="5052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60,7%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069731" y="2362587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127,1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516688" y="6165850"/>
            <a:ext cx="1420812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6443663" y="5929313"/>
            <a:ext cx="137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970723" y="2400474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2129959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254084" y="2686403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696414" y="2471431"/>
            <a:ext cx="403394" cy="1597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461250" y="1922464"/>
            <a:ext cx="354013" cy="2933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045819" y="2883861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89489" y="2631132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96449" y="2708920"/>
            <a:ext cx="288925" cy="1749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5951129"/>
              </p:ext>
            </p:extLst>
          </p:nvPr>
        </p:nvGraphicFramePr>
        <p:xfrm>
          <a:off x="419100" y="1347788"/>
          <a:ext cx="8685213" cy="4899025"/>
        </p:xfrm>
        <a:graphic>
          <a:graphicData uri="http://schemas.openxmlformats.org/presentationml/2006/ole">
            <p:oleObj spid="_x0000_s3088" name="Лист" r:id="rId3" imgW="8782185" imgH="510549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467544" y="1124744"/>
          <a:ext cx="8496944" cy="5328592"/>
        </p:xfrm>
        <a:graphic>
          <a:graphicData uri="http://schemas.openxmlformats.org/presentationml/2006/ole">
            <p:oleObj spid="_x0000_s57346" name="Worksheet" r:id="rId4" imgW="9343957" imgH="5886450" progId="Excel.Sheet.8">
              <p:embed/>
            </p:oleObj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/>
        </p:nvGraphicFramePr>
        <p:xfrm>
          <a:off x="323527" y="1358900"/>
          <a:ext cx="8496945" cy="4892675"/>
        </p:xfrm>
        <a:graphic>
          <a:graphicData uri="http://schemas.openxmlformats.org/presentationml/2006/ole">
            <p:oleObj spid="_x0000_s56322" name="Worksheet" r:id="rId3" imgW="9125085" imgH="4905465" progId="Excel.Sheet.8">
              <p:embed/>
            </p:oleObj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/>
        </p:nvGraphicFramePr>
        <p:xfrm>
          <a:off x="533400" y="977900"/>
          <a:ext cx="3714750" cy="3833813"/>
        </p:xfrm>
        <a:graphic>
          <a:graphicData uri="http://schemas.openxmlformats.org/presentationml/2006/ole">
            <p:oleObj spid="_x0000_s59394" name="Worksheet" r:id="rId3" imgW="5581785" imgH="3943350" progId="Excel.Sheet.8">
              <p:embed/>
            </p:oleObj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/>
        </p:nvGraphicFramePr>
        <p:xfrm>
          <a:off x="4427984" y="2132856"/>
          <a:ext cx="4260850" cy="2944813"/>
        </p:xfrm>
        <a:graphic>
          <a:graphicData uri="http://schemas.openxmlformats.org/presentationml/2006/ole">
            <p:oleObj spid="_x0000_s59395" name="Worksheet" r:id="rId4" imgW="4390957" imgH="3028950" progId="Excel.Sheet.8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5244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24128" y="2924944"/>
            <a:ext cx="288032" cy="7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68344" y="2636912"/>
            <a:ext cx="288032" cy="2160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96,4%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5" y="2276475"/>
            <a:ext cx="50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76,8%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61,6%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79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89,6%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85,1%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66,9%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20072" y="2924944"/>
            <a:ext cx="288032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04248" y="3068960"/>
            <a:ext cx="144016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28184" y="2780432"/>
            <a:ext cx="288032" cy="1445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4288" y="2923804"/>
            <a:ext cx="288032" cy="1451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00392" y="2924944"/>
            <a:ext cx="288032" cy="14446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12636</TotalTime>
  <Words>393</Words>
  <Application>Microsoft Office PowerPoint</Application>
  <PresentationFormat>Экран (4:3)</PresentationFormat>
  <Paragraphs>223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Тема1</vt:lpstr>
      <vt:lpstr>Worksheet</vt:lpstr>
      <vt:lpstr>Лист</vt:lpstr>
      <vt:lpstr>Лист Microsoft Office Excel 97-2003</vt:lpstr>
      <vt:lpstr>Слайд 1</vt:lpstr>
      <vt:lpstr>Слайд 2</vt:lpstr>
      <vt:lpstr>Исполнение бюджета</vt:lpstr>
      <vt:lpstr>Структура доходов местных бюджетов </vt:lpstr>
      <vt:lpstr>Слайд 5</vt:lpstr>
      <vt:lpstr>Слайд 6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О.И.</cp:lastModifiedBy>
  <cp:revision>708</cp:revision>
  <cp:lastPrinted>2015-09-15T09:10:51Z</cp:lastPrinted>
  <dcterms:created xsi:type="dcterms:W3CDTF">2014-02-26T07:18:52Z</dcterms:created>
  <dcterms:modified xsi:type="dcterms:W3CDTF">2019-04-19T07:23:18Z</dcterms:modified>
</cp:coreProperties>
</file>