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96" r:id="rId2"/>
    <p:sldId id="280" r:id="rId3"/>
    <p:sldId id="271" r:id="rId4"/>
    <p:sldId id="297" r:id="rId5"/>
    <p:sldId id="298" r:id="rId6"/>
    <p:sldId id="299" r:id="rId7"/>
    <p:sldId id="294" r:id="rId8"/>
    <p:sldId id="290" r:id="rId9"/>
    <p:sldId id="295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238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4507035450167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1.4058259447856201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450703545016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68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35"/>
                  <c:y val="-7.66823010003724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0672920400149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89056"/>
        <c:axId val="66590592"/>
      </c:barChart>
      <c:catAx>
        <c:axId val="665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6590592"/>
        <c:crosses val="autoZero"/>
        <c:auto val="1"/>
        <c:lblAlgn val="ctr"/>
        <c:lblOffset val="100"/>
        <c:noMultiLvlLbl val="0"/>
      </c:catAx>
      <c:valAx>
        <c:axId val="665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7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октября 2022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  <p:extLst>
      <p:ext uri="{BB962C8B-B14F-4D97-AF65-F5344CB8AC3E}">
        <p14:creationId xmlns:p14="http://schemas.microsoft.com/office/powerpoint/2010/main" val="27496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39267"/>
              </p:ext>
            </p:extLst>
          </p:nvPr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 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месяцев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месяцев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месяцев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2022г.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2104,4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1636,8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1169,2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2 763,2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2 763,2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2 859,0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280576"/>
              </p:ext>
            </p:extLst>
          </p:nvPr>
        </p:nvGraphicFramePr>
        <p:xfrm>
          <a:off x="266700" y="1854200"/>
          <a:ext cx="8697788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5" name="Лист" r:id="rId3" imgW="9486900" imgH="3629025" progId="Excel.Sheet.8">
                  <p:embed/>
                </p:oleObj>
              </mc:Choice>
              <mc:Fallback>
                <p:oleObj name="Лист" r:id="rId3" imgW="9486900" imgH="3629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697788" cy="3524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936550"/>
              </p:ext>
            </p:extLst>
          </p:nvPr>
        </p:nvGraphicFramePr>
        <p:xfrm>
          <a:off x="395536" y="816918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34538,1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34679,0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100,4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34801,7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32695,2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93,9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-263,6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1983,8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34027,4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34139,4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100,3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34286,0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32191,4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93,9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-258,6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1948,0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73,1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82,5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112,9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73,3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71,1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97,0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-0,2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11,4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58,0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60,7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104,7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58,9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58,3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99,0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-0,9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2,4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74,8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79,2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105,9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76,0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74,3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97,8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-1,2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4,9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64,5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66,0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102,3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65,6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64,9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98,9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-1,1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1,1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52,9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58,1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109,8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53,0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52,0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98,1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-0,1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6,1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66,1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65,7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99,4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66,7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64,7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97,0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-0,6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1,0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57,7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59,4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102,9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58,4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55,5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95,0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-0,7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3,9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63,6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68,0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106,9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63,8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63,0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98,7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-0,2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510,7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539,6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105,4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515,7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503,8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97,7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-5,0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35,8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501048"/>
              </p:ext>
            </p:extLst>
          </p:nvPr>
        </p:nvGraphicFramePr>
        <p:xfrm>
          <a:off x="190500" y="1003300"/>
          <a:ext cx="3033713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8" name="Лист" r:id="rId4" imgW="3114743" imgH="4200525" progId="Excel.Sheet.8">
                  <p:embed/>
                </p:oleObj>
              </mc:Choice>
              <mc:Fallback>
                <p:oleObj name="Лист" r:id="rId4" imgW="3114743" imgH="4200525" progId="Excel.Sheet.8">
                  <p:embed/>
                  <p:pic>
                    <p:nvPicPr>
                      <p:cNvPr id="1026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3033713" cy="4111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029026"/>
              </p:ext>
            </p:extLst>
          </p:nvPr>
        </p:nvGraphicFramePr>
        <p:xfrm>
          <a:off x="3121025" y="1479550"/>
          <a:ext cx="5284788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9" name="Лист" r:id="rId6" imgW="5715000" imgH="5257800" progId="Excel.Sheet.8">
                  <p:embed/>
                </p:oleObj>
              </mc:Choice>
              <mc:Fallback>
                <p:oleObj name="Лист" r:id="rId6" imgW="5715000" imgH="5257800" progId="Excel.Sheet.8">
                  <p:embed/>
                  <p:pic>
                    <p:nvPicPr>
                      <p:cNvPr id="1027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479550"/>
                        <a:ext cx="5284788" cy="489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9649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606266"/>
              </p:ext>
            </p:extLst>
          </p:nvPr>
        </p:nvGraphicFramePr>
        <p:xfrm>
          <a:off x="2290763" y="966788"/>
          <a:ext cx="6843712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8" name="Лист" r:id="rId3" imgW="6734243" imgH="4657725" progId="Excel.Sheet.8">
                  <p:embed/>
                </p:oleObj>
              </mc:Choice>
              <mc:Fallback>
                <p:oleObj name="Лист" r:id="rId3" imgW="6734243" imgH="4657725" progId="Excel.Sheet.8">
                  <p:embed/>
                  <p:pic>
                    <p:nvPicPr>
                      <p:cNvPr id="205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966788"/>
                        <a:ext cx="6843712" cy="561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879471"/>
              </p:ext>
            </p:extLst>
          </p:nvPr>
        </p:nvGraphicFramePr>
        <p:xfrm>
          <a:off x="211138" y="1366838"/>
          <a:ext cx="2532062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9" name="Лист" r:id="rId5" imgW="2619443" imgH="3629025" progId="Excel.Sheet.8">
                  <p:embed/>
                </p:oleObj>
              </mc:Choice>
              <mc:Fallback>
                <p:oleObj name="Лист" r:id="rId5" imgW="2619443" imgH="3629025" progId="Excel.Sheet.8">
                  <p:embed/>
                  <p:pic>
                    <p:nvPicPr>
                      <p:cNvPr id="2051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366838"/>
                        <a:ext cx="2532062" cy="373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223467" y="1611443"/>
            <a:ext cx="715673" cy="3016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388301" y="1192446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114,1%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944691" y="120440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106,1%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592297" y="1475086"/>
            <a:ext cx="406371" cy="2225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748157" y="1830826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87,6%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287161" y="1673982"/>
            <a:ext cx="6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88,7%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6059841" y="1999042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92,4%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975442" y="184612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96,5%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728937" y="1715436"/>
            <a:ext cx="616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77,6%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450618" y="1491298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86,6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936833" y="1713240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1124745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86,6%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8574354" y="1758662"/>
            <a:ext cx="423228" cy="24800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39966" y="2122152"/>
            <a:ext cx="368338" cy="14758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780455" y="2092346"/>
            <a:ext cx="403059" cy="30527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180146" y="2292065"/>
            <a:ext cx="356305" cy="10565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332210" y="2006671"/>
            <a:ext cx="493088" cy="20470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776174" y="2152835"/>
            <a:ext cx="576860" cy="24478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996527"/>
              </p:ext>
            </p:extLst>
          </p:nvPr>
        </p:nvGraphicFramePr>
        <p:xfrm>
          <a:off x="395288" y="1268413"/>
          <a:ext cx="8677275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0" name="Лист" r:id="rId3" imgW="8782185" imgH="5105490" progId="Excel.Sheet.8">
                  <p:embed/>
                </p:oleObj>
              </mc:Choice>
              <mc:Fallback>
                <p:oleObj name="Лист" r:id="rId3" imgW="8782185" imgH="5105490" progId="Excel.Sheet.8">
                  <p:embed/>
                  <p:pic>
                    <p:nvPicPr>
                      <p:cNvPr id="3074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77275" cy="488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89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529970"/>
              </p:ext>
            </p:extLst>
          </p:nvPr>
        </p:nvGraphicFramePr>
        <p:xfrm>
          <a:off x="386655" y="980728"/>
          <a:ext cx="8505825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0" name="Лист" r:id="rId4" imgW="9353685" imgH="5895885" progId="Excel.Sheet.8">
                  <p:embed/>
                </p:oleObj>
              </mc:Choice>
              <mc:Fallback>
                <p:oleObj name="Лист" r:id="rId4" imgW="9353685" imgH="5895885" progId="Excel.Shee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655" y="980728"/>
                        <a:ext cx="8505825" cy="532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6807"/>
              </p:ext>
            </p:extLst>
          </p:nvPr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2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55207"/>
              </p:ext>
            </p:extLst>
          </p:nvPr>
        </p:nvGraphicFramePr>
        <p:xfrm>
          <a:off x="664746" y="1221780"/>
          <a:ext cx="84772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8" name="Лист" r:id="rId3" imgW="9105900" imgH="4772025" progId="Excel.Sheet.8">
                  <p:embed/>
                </p:oleObj>
              </mc:Choice>
              <mc:Fallback>
                <p:oleObj name="Лист" r:id="rId3" imgW="9105900" imgH="4772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746" y="1221780"/>
                        <a:ext cx="847725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371516"/>
              </p:ext>
            </p:extLst>
          </p:nvPr>
        </p:nvGraphicFramePr>
        <p:xfrm>
          <a:off x="533400" y="965200"/>
          <a:ext cx="3727450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6" name="Лист" r:id="rId3" imgW="5600700" imgH="3924210" progId="Excel.Sheet.8">
                  <p:embed/>
                </p:oleObj>
              </mc:Choice>
              <mc:Fallback>
                <p:oleObj name="Лист" r:id="rId3" imgW="5600700" imgH="3924210" progId="Excel.Sheet.8">
                  <p:embed/>
                  <p:pic>
                    <p:nvPicPr>
                      <p:cNvPr id="6146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65200"/>
                        <a:ext cx="3727450" cy="381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351725"/>
              </p:ext>
            </p:extLst>
          </p:nvPr>
        </p:nvGraphicFramePr>
        <p:xfrm>
          <a:off x="4411663" y="2205038"/>
          <a:ext cx="4289425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7" name="Лист" r:id="rId5" imgW="4419600" imgH="2952660" progId="Excel.Sheet.8">
                  <p:embed/>
                </p:oleObj>
              </mc:Choice>
              <mc:Fallback>
                <p:oleObj name="Лист" r:id="rId5" imgW="4419600" imgH="2952660" progId="Excel.Sheet.8">
                  <p:embed/>
                  <p:pic>
                    <p:nvPicPr>
                      <p:cNvPr id="614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205038"/>
                        <a:ext cx="4289425" cy="286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31640" y="1265048"/>
            <a:ext cx="759098" cy="7930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958548" y="1267847"/>
            <a:ext cx="546652" cy="765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784933" y="2957363"/>
            <a:ext cx="252679" cy="13273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823738" y="2884106"/>
            <a:ext cx="240674" cy="7325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712159" y="3114425"/>
            <a:ext cx="212481" cy="8546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19748" y="991956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8</a:t>
            </a:r>
            <a:r>
              <a:rPr lang="ru-RU" altLang="ru-RU" sz="1000" dirty="0" smtClean="0">
                <a:latin typeface="Calibri" panose="020F0502020204030204" pitchFamily="34" charset="0"/>
              </a:rPr>
              <a:t>0,4%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41405" y="991955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8</a:t>
            </a:r>
            <a:r>
              <a:rPr lang="ru-RU" altLang="ru-RU" sz="1000" dirty="0" smtClean="0">
                <a:latin typeface="Calibri" panose="020F0502020204030204" pitchFamily="34" charset="0"/>
              </a:rPr>
              <a:t>0,4%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16,7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4" y="2276475"/>
            <a:ext cx="5875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  1</a:t>
            </a:r>
            <a:r>
              <a:rPr lang="en-US" altLang="ru-RU" sz="1000" dirty="0" smtClean="0">
                <a:latin typeface="Calibri" panose="020F0502020204030204" pitchFamily="34" charset="0"/>
              </a:rPr>
              <a:t>22,</a:t>
            </a:r>
            <a:r>
              <a:rPr lang="ru-RU" altLang="ru-RU" sz="1000" dirty="0" smtClean="0">
                <a:latin typeface="Calibri" panose="020F0502020204030204" pitchFamily="34" charset="0"/>
              </a:rPr>
              <a:t>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11</a:t>
            </a:r>
            <a:r>
              <a:rPr lang="en-US" altLang="ru-RU" sz="1000" dirty="0" smtClean="0">
                <a:latin typeface="Calibri" panose="020F0502020204030204" pitchFamily="34" charset="0"/>
              </a:rPr>
              <a:t>,9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12,3%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492375"/>
            <a:ext cx="7828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1</a:t>
            </a:r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5,3%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69,6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596028" y="2430522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12</a:t>
            </a:r>
            <a:r>
              <a:rPr lang="en-US" altLang="ru-RU" sz="1000" dirty="0" smtClean="0">
                <a:latin typeface="Calibri" panose="020F0502020204030204" pitchFamily="34" charset="0"/>
              </a:rPr>
              <a:t>,8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56575" y="227647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105,9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278265" y="3157158"/>
            <a:ext cx="266477" cy="11163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754757" y="3212976"/>
            <a:ext cx="224783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295515" y="3043987"/>
            <a:ext cx="214764" cy="11317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299185" y="2615083"/>
            <a:ext cx="170529" cy="7763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8194738" y="2957363"/>
            <a:ext cx="247587" cy="7363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16271</TotalTime>
  <Words>401</Words>
  <Application>Microsoft Office PowerPoint</Application>
  <PresentationFormat>Экран (4:3)</PresentationFormat>
  <Paragraphs>235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Cyr</vt:lpstr>
      <vt:lpstr>Calibri</vt:lpstr>
      <vt:lpstr>Times New Roman</vt:lpstr>
      <vt:lpstr>Тема1</vt:lpstr>
      <vt:lpstr>Лист</vt:lpstr>
      <vt:lpstr>Лист Microsoft Excel 97–2003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Лебедева Оксана Ивановна</cp:lastModifiedBy>
  <cp:revision>900</cp:revision>
  <cp:lastPrinted>2015-09-15T09:10:51Z</cp:lastPrinted>
  <dcterms:created xsi:type="dcterms:W3CDTF">2014-02-26T07:18:52Z</dcterms:created>
  <dcterms:modified xsi:type="dcterms:W3CDTF">2022-10-24T07:44:50Z</dcterms:modified>
</cp:coreProperties>
</file>